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9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95" r:id="rId13"/>
    <p:sldId id="515" r:id="rId14"/>
    <p:sldId id="524" r:id="rId15"/>
    <p:sldId id="415" r:id="rId16"/>
    <p:sldId id="516" r:id="rId17"/>
    <p:sldId id="517" r:id="rId18"/>
    <p:sldId id="285" r:id="rId19"/>
    <p:sldId id="514" r:id="rId20"/>
    <p:sldId id="425" r:id="rId21"/>
    <p:sldId id="518" r:id="rId22"/>
    <p:sldId id="519" r:id="rId23"/>
    <p:sldId id="485" r:id="rId24"/>
    <p:sldId id="486" r:id="rId25"/>
    <p:sldId id="597" r:id="rId26"/>
    <p:sldId id="520" r:id="rId27"/>
    <p:sldId id="596" r:id="rId28"/>
    <p:sldId id="521" r:id="rId29"/>
    <p:sldId id="513" r:id="rId30"/>
    <p:sldId id="356" r:id="rId31"/>
    <p:sldId id="511" r:id="rId32"/>
    <p:sldId id="567" r:id="rId33"/>
    <p:sldId id="569" r:id="rId34"/>
    <p:sldId id="570" r:id="rId35"/>
    <p:sldId id="593" r:id="rId36"/>
    <p:sldId id="512" r:id="rId37"/>
    <p:sldId id="317" r:id="rId38"/>
    <p:sldId id="263" r:id="rId39"/>
    <p:sldId id="276" r:id="rId40"/>
    <p:sldId id="273" r:id="rId41"/>
    <p:sldId id="413" r:id="rId42"/>
    <p:sldId id="431" r:id="rId43"/>
    <p:sldId id="432" r:id="rId44"/>
    <p:sldId id="284" r:id="rId45"/>
    <p:sldId id="359" r:id="rId46"/>
    <p:sldId id="269" r:id="rId47"/>
    <p:sldId id="270" r:id="rId48"/>
    <p:sldId id="271" r:id="rId49"/>
    <p:sldId id="272" r:id="rId50"/>
    <p:sldId id="279" r:id="rId51"/>
    <p:sldId id="418" r:id="rId52"/>
    <p:sldId id="434" r:id="rId53"/>
    <p:sldId id="510" r:id="rId54"/>
    <p:sldId id="572" r:id="rId55"/>
    <p:sldId id="458" r:id="rId56"/>
    <p:sldId id="565" r:id="rId57"/>
    <p:sldId id="566" r:id="rId5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9F15F5"/>
    <a:srgbClr val="E9503E"/>
    <a:srgbClr val="0000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2" d="100"/>
          <a:sy n="102" d="100"/>
        </p:scale>
        <p:origin x="4086" y="108"/>
      </p:cViewPr>
      <p:guideLst>
        <p:guide orient="horz" pos="2402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0.126560241</c:v>
                </c:pt>
                <c:pt idx="26">
                  <c:v>0.142162681</c:v>
                </c:pt>
                <c:pt idx="27">
                  <c:v>0.127923459</c:v>
                </c:pt>
                <c:pt idx="28">
                  <c:v>0.199494466</c:v>
                </c:pt>
                <c:pt idx="29">
                  <c:v>0.157216027</c:v>
                </c:pt>
                <c:pt idx="30">
                  <c:v>0.118481092</c:v>
                </c:pt>
                <c:pt idx="31">
                  <c:v>0.143011093</c:v>
                </c:pt>
                <c:pt idx="32">
                  <c:v>0.124929115</c:v>
                </c:pt>
                <c:pt idx="33">
                  <c:v>0.119850248</c:v>
                </c:pt>
                <c:pt idx="34">
                  <c:v>0.10811998</c:v>
                </c:pt>
                <c:pt idx="35">
                  <c:v>0.13017416</c:v>
                </c:pt>
                <c:pt idx="36">
                  <c:v>0.092807867</c:v>
                </c:pt>
                <c:pt idx="37">
                  <c:v>0.135221109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</c:v>
                </c:pt>
                <c:pt idx="1">
                  <c:v>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  <c:pt idx="24">
                  <c:v>0.141205832</c:v>
                </c:pt>
                <c:pt idx="25">
                  <c:v>0.117776074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</c:v>
                </c:pt>
                <c:pt idx="29">
                  <c:v>0.174969688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0.098839276</c:v>
                </c:pt>
                <c:pt idx="33">
                  <c:v>0.135059744</c:v>
                </c:pt>
                <c:pt idx="34">
                  <c:v>0.176597774</c:v>
                </c:pt>
                <c:pt idx="35">
                  <c:v>0.120876297</c:v>
                </c:pt>
                <c:pt idx="36">
                  <c:v>0.149140313</c:v>
                </c:pt>
                <c:pt idx="37">
                  <c:v>0.153448462</c:v>
                </c:pt>
                <c:pt idx="38">
                  <c:v>0.152375713</c:v>
                </c:pt>
                <c:pt idx="39">
                  <c:v>0.198694468</c:v>
                </c:pt>
                <c:pt idx="40">
                  <c:v>0.129480436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90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90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Visual </a:t>
            </a:r>
            <a:r>
              <a:rPr lang="de-DE" sz="1000" kern="12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Inference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 La</a:t>
            </a:r>
            <a:r>
              <a:rPr lang="en-US" alt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b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|  Lab Deep Learning in Computer Vision Group 1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Lab Deep Learning in Computer Vision Group 1 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1.jpeg"/><Relationship Id="rId6" Type="http://schemas.openxmlformats.org/officeDocument/2006/relationships/image" Target="../media/image49.jpeg"/><Relationship Id="rId5" Type="http://schemas.openxmlformats.org/officeDocument/2006/relationships/image" Target="../media/image50.jpeg"/><Relationship Id="rId4" Type="http://schemas.openxmlformats.org/officeDocument/2006/relationships/image" Target="../media/image51.jpeg"/><Relationship Id="rId3" Type="http://schemas.openxmlformats.org/officeDocument/2006/relationships/image" Target="../media/image59.jpeg"/><Relationship Id="rId2" Type="http://schemas.openxmlformats.org/officeDocument/2006/relationships/image" Target="../media/image56.jpeg"/><Relationship Id="rId1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8" Type="http://schemas.openxmlformats.org/officeDocument/2006/relationships/image" Target="../media/image63.jpeg"/><Relationship Id="rId7" Type="http://schemas.openxmlformats.org/officeDocument/2006/relationships/image" Target="../media/image62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49.jpeg"/><Relationship Id="rId14" Type="http://schemas.openxmlformats.org/officeDocument/2006/relationships/image" Target="../media/image50.jpeg"/><Relationship Id="rId13" Type="http://schemas.openxmlformats.org/officeDocument/2006/relationships/image" Target="../media/image51.jpeg"/><Relationship Id="rId12" Type="http://schemas.openxmlformats.org/officeDocument/2006/relationships/image" Target="../media/image60.jpeg"/><Relationship Id="rId11" Type="http://schemas.openxmlformats.org/officeDocument/2006/relationships/image" Target="../media/image59.jpeg"/><Relationship Id="rId10" Type="http://schemas.openxmlformats.org/officeDocument/2006/relationships/image" Target="../media/image58.jpeg"/><Relationship Id="rId1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20.png"/><Relationship Id="rId2" Type="http://schemas.openxmlformats.org/officeDocument/2006/relationships/image" Target="../media/image65.png"/><Relationship Id="rId1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8.png"/><Relationship Id="rId2" Type="http://schemas.microsoft.com/office/2007/relationships/media" Target="../media/media2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0.png"/><Relationship Id="rId1" Type="http://schemas.openxmlformats.org/officeDocument/2006/relationships/video" Target="../media/media2.mp4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8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8.jpeg"/><Relationship Id="rId1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9.png"/><Relationship Id="rId1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/Users/felix/Google%20Drive/Uni/Master/Semester%202/Projektpraktikum%20Deep%20Learning%20in%20der%20Computer%20Vision_20-00-0980-pp/code/Deep-Learning-Lab/meetings/2020_02_14_endterm/fz_bound.mp4" TargetMode="External"/><Relationship Id="rId5" Type="http://schemas.openxmlformats.org/officeDocument/2006/relationships/video" Target="/Users/felix/Google%20Drive/Uni/Master/Semester%202/Projektpraktikum%20Deep%20Learning%20in%20der%20Computer%20Vision_20-00-0980-pp/code/Deep-Learning-Lab/meetings/2020_02_14_endterm/fz_bound.mp4" TargetMode="External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</a:t>
            </a:r>
            <a:r>
              <a:rPr lang="de-DE" altLang="en-US" sz="1800" b="0" dirty="0" err="1"/>
              <a:t>m, </a:t>
            </a:r>
            <a:r>
              <a:rPr lang="en-US" altLang="de-DE" sz="1800" b="0" dirty="0"/>
              <a:t>Jan </a:t>
            </a:r>
            <a:r>
              <a:rPr lang="en-US" altLang="de-DE" sz="1800" b="0" dirty="0" err="1"/>
              <a:t>C</a:t>
            </a:r>
            <a:r>
              <a:rPr lang="de-DE" altLang="en-US" sz="1800" b="0" dirty="0" err="1"/>
              <a:t>o</a:t>
            </a:r>
            <a:r>
              <a:rPr lang="en-US" altLang="de-DE" sz="1800" b="0" dirty="0" err="1"/>
              <a:t>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I: 4 CH-Input: RGB+SP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179705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1844040"/>
            <a:ext cx="1327785" cy="176403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3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6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7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46735" y="1762760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8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  <p:sp>
        <p:nvSpPr>
          <p:cNvPr id="3" name="Текст 7"/>
          <p:cNvSpPr txBox="1"/>
          <p:nvPr/>
        </p:nvSpPr>
        <p:spPr>
          <a:xfrm>
            <a:off x="671830" y="47955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+6,9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7193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>
                <a:sym typeface="+mn-ea"/>
              </a:rPr>
            </a:b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/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  <a:endParaRPr lang="de-DE" altLang="en-US" dirty="0"/>
          </a:p>
        </p:txBody>
      </p:sp>
      <p:sp>
        <p:nvSpPr>
          <p:cNvPr id="68" name="Shape 728"/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0,139</a:t>
            </a:r>
            <a:endParaRPr lang="de-DE" sz="1600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828675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/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  <a:endParaRPr lang="de-DE" altLang="en-US" dirty="0"/>
          </a:p>
        </p:txBody>
      </p:sp>
      <p:sp>
        <p:nvSpPr>
          <p:cNvPr id="68" name="Shape 728"/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69" name="Elbow Connector 64"/>
          <p:cNvCxnSpPr/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uppieren 12"/>
          <p:cNvGrpSpPr/>
          <p:nvPr/>
        </p:nvGrpSpPr>
        <p:grpSpPr>
          <a:xfrm>
            <a:off x="5385781" y="5389405"/>
            <a:ext cx="3689197" cy="485888"/>
            <a:chOff x="5385781" y="5389405"/>
            <a:chExt cx="3689197" cy="485888"/>
          </a:xfrm>
        </p:grpSpPr>
        <p:sp>
          <p:nvSpPr>
            <p:cNvPr id="70" name="Shape 718"/>
            <p:cNvSpPr txBox="1"/>
            <p:nvPr/>
          </p:nvSpPr>
          <p:spPr>
            <a:xfrm>
              <a:off x="5385781" y="5389405"/>
              <a:ext cx="11367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 sz="2400" b="1" dirty="0">
                  <a:solidFill>
                    <a:srgbClr val="6AA84F"/>
                  </a:solidFill>
                </a:rPr>
                <a:t>Loss</a:t>
              </a:r>
              <a:endParaRPr lang="en-GB" sz="2400" b="1" dirty="0">
                <a:solidFill>
                  <a:srgbClr val="6AA84F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 Box 65"/>
                <p:cNvSpPr txBox="1"/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=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1" name="Text 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0,141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900430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+22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1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90994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90994" y="5156686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shields, tree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  <a:endParaRPr lang="de-DE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maps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 dirty="0"/>
              <a:t>3</a:t>
            </a:r>
            <a:r>
              <a:rPr dirty="0"/>
              <a:t> </a:t>
            </a:r>
            <a:r>
              <a:rPr lang="de-DE" dirty="0"/>
              <a:t>C</a:t>
            </a:r>
            <a:r>
              <a:rPr dirty="0"/>
              <a:t>h +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2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dirty="0" err="1">
                <a:solidFill>
                  <a:srgbClr val="92D050"/>
                </a:solidFill>
                <a:sym typeface="+mn-ea"/>
              </a:rPr>
              <a:t>epth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 Block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 dirty="0"/>
              <a:t>3</a:t>
            </a:r>
            <a:r>
              <a:rPr dirty="0"/>
              <a:t> </a:t>
            </a:r>
            <a:r>
              <a:rPr lang="de-DE" dirty="0"/>
              <a:t>C</a:t>
            </a:r>
            <a:r>
              <a:rPr dirty="0"/>
              <a:t>h +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2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dirty="0" err="1">
                <a:solidFill>
                  <a:srgbClr val="92D050"/>
                </a:solidFill>
                <a:sym typeface="+mn-ea"/>
              </a:rPr>
              <a:t>epth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 Block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40723" y="2321560"/>
            <a:ext cx="5893435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5928995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</a:t>
            </a:r>
            <a:r>
              <a:rPr lang="de-DE" altLang="en-US" sz="1400">
                <a:solidFill>
                  <a:srgbClr val="FDCA00"/>
                </a:solidFill>
                <a:sym typeface="+mn-ea"/>
              </a:rPr>
              <a:t>+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+ Normal Loss</a:t>
            </a:r>
            <a:endParaRPr lang="de-DE" sz="1400">
              <a:solidFill>
                <a:srgbClr val="92D050"/>
              </a:solidFill>
              <a:sym typeface="+mn-ea"/>
            </a:endParaRP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  <a:endParaRPr sz="1600">
              <a:solidFill>
                <a:srgbClr val="FFC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33345" y="527621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33345" y="280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396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4150" y="5346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0" indent="0" algn="ctr">
                <a:buNone/>
              </a:pP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as a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SP-Pooling Layer</a:t>
            </a:r>
            <a:endParaRPr lang="de-DE" altLang="en-US" dirty="0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Prepared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Implemented prefered </a:t>
            </a:r>
            <a:r>
              <a:rPr lang="de-DE" u="sng">
                <a:solidFill>
                  <a:schemeClr val="tx1"/>
                </a:solidFill>
              </a:rPr>
              <a:t>superpixel</a:t>
            </a:r>
            <a:r>
              <a:rPr lang="de-DE">
                <a:solidFill>
                  <a:schemeClr val="tx1"/>
                </a:solidFill>
              </a:rPr>
              <a:t> algorithm and generate </a:t>
            </a:r>
            <a:r>
              <a:rPr lang="de-DE" u="sng">
                <a:solidFill>
                  <a:schemeClr val="tx1"/>
                </a:solidFill>
              </a:rPr>
              <a:t>new dataset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created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trained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Evaluated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encourages depth to be locally smooth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10795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2935" y="5068570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17240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Felzenswalb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&amp;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link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nes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6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15800</Words>
  <Application>WPS Presentation</Application>
  <PresentationFormat>Bildschirmpräsentation (4:3)</PresentationFormat>
  <Paragraphs>1219</Paragraphs>
  <Slides>55</Slides>
  <Notes>4</Notes>
  <HiddenSlides>0</HiddenSlides>
  <MMClips>6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2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3 . Improvements        Iteration  I: 4 CH-Input: RGB+SP</vt:lpstr>
      <vt:lpstr>Improvements Iteration I: 4 Channel Input (Superpixel &amp; RGB)</vt:lpstr>
      <vt:lpstr>3.  Improvements      Iteration I: Basic II - Normal Computation</vt:lpstr>
      <vt:lpstr>3. Improvements     Iteration 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Loss Function Normals in Loss Function</vt:lpstr>
      <vt:lpstr>Loss Function Normals in Loss Function</vt:lpstr>
      <vt:lpstr>Improvements Iteration IV: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  <vt:lpstr>4. Results     Demo II</vt:lpstr>
      <vt:lpstr>4. Results     Demo II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222</cp:revision>
  <dcterms:created xsi:type="dcterms:W3CDTF">2020-04-19T18:04:44Z</dcterms:created>
  <dcterms:modified xsi:type="dcterms:W3CDTF">2020-04-19T18:04:44Z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1033-2.1.0.3464</vt:lpwstr>
  </property>
</Properties>
</file>